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13" r:id="rId3"/>
    <p:sldId id="325" r:id="rId4"/>
    <p:sldId id="311" r:id="rId5"/>
    <p:sldId id="326" r:id="rId6"/>
    <p:sldId id="310" r:id="rId7"/>
    <p:sldId id="328" r:id="rId8"/>
    <p:sldId id="329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33" autoAdjust="0"/>
  </p:normalViewPr>
  <p:slideViewPr>
    <p:cSldViewPr>
      <p:cViewPr varScale="1">
        <p:scale>
          <a:sx n="63" d="100"/>
          <a:sy n="63" d="100"/>
        </p:scale>
        <p:origin x="8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D2EF-29F9-4254-8007-6BB07F160EB6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B448-9AF7-4E94-BB97-62988DC0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50004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Ейский район «Архив»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(МКУ «Архив»)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32856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«Лучший архив поселения»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среди архивов администраций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городского и сельских поселений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Ейского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  <a:cs typeface="Vijay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Ейск,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2025</a:t>
            </a:r>
          </a:p>
        </p:txBody>
      </p:sp>
      <p:pic>
        <p:nvPicPr>
          <p:cNvPr id="2" name="Picture 2" descr="\\192.168.1.222\обмен для всех\АРХИВ МКУ\Ейск. Выставка\Заставка к виртуальной выставке.files\slide0048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5663" cy="1071563"/>
          </a:xfrm>
          <a:prstGeom prst="rect">
            <a:avLst/>
          </a:prstGeom>
          <a:noFill/>
        </p:spPr>
      </p:pic>
      <p:pic>
        <p:nvPicPr>
          <p:cNvPr id="3" name="Picture 3" descr="\\192.168.1.222\обмен для всех\АРХИВ МКУ\Ейск. Выставка\Заставка к виртуальной выставке.files\slide0048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346" y="357166"/>
            <a:ext cx="1097515" cy="106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</a:t>
            </a:r>
            <a:r>
              <a:rPr lang="ru-RU" sz="2400" b="1" dirty="0" err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картонирование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 документов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713B42-93C2-4781-8E17-F0133046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1870266"/>
            <a:ext cx="1872208" cy="24962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E2665-27A0-4676-806B-D751945AF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268037" cy="245102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796136" y="4688991"/>
            <a:ext cx="276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55FC68-6E20-458B-A306-0184AB438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00" y="4003539"/>
            <a:ext cx="2947664" cy="241169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218913" y="2079354"/>
            <a:ext cx="3011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Документы текущего           делопроизводства и архива в шкафах и на стеллажах упорядочены по тематике и располагаются в хронологической </a:t>
            </a:r>
          </a:p>
          <a:p>
            <a:pPr algn="ctr"/>
            <a:r>
              <a:rPr lang="ru-RU" sz="1400" dirty="0"/>
              <a:t>последовательности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583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Обеспечение сохранности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архивных документов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713B42-93C2-4781-8E17-F0133046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1870266"/>
            <a:ext cx="1872208" cy="24962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E2665-27A0-4676-806B-D751945AF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268037" cy="245102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796136" y="4688991"/>
            <a:ext cx="276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55FC68-6E20-458B-A306-0184AB438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00" y="4003539"/>
            <a:ext cx="2947664" cy="241169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218913" y="2079354"/>
            <a:ext cx="3011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Документы текущего           делопроизводства и архива в шкафах и на стеллажах упорядочены по тематике и располагаются в хронологической </a:t>
            </a:r>
          </a:p>
          <a:p>
            <a:pPr algn="ctr"/>
            <a:r>
              <a:rPr lang="ru-RU" sz="1400" dirty="0"/>
              <a:t>последовательности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7957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786" y="285728"/>
            <a:ext cx="613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1" y="110950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755576" y="84567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Взаимодействие администрации </a:t>
            </a:r>
            <a:r>
              <a:rPr lang="ru-RU" sz="2400" b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поселения </a:t>
            </a:r>
          </a:p>
          <a:p>
            <a:pPr algn="ctr"/>
            <a:r>
              <a:rPr lang="ru-RU" sz="2400" b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с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Ейским муниципальным архивом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07BDB-CD91-4E4B-814F-098992B2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744" y="121675"/>
            <a:ext cx="1097375" cy="10607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06B0E2-52C5-4CA9-BCEA-6B8DE8B2A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9" y="1823669"/>
            <a:ext cx="2880320" cy="2160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6BC88A-2EEC-43AF-8DC7-059BDF6D8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0" y="4293096"/>
            <a:ext cx="2852113" cy="21390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5E90A9-9445-4A02-8229-1359D1B31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" y="1844824"/>
            <a:ext cx="2787774" cy="37170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68343E-7710-4400-9C16-ED6DEBA8D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7" y="1844824"/>
            <a:ext cx="2842638" cy="21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7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78629" y="2302511"/>
            <a:ext cx="7929618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Во исполнение Федерального закона от 22 октября 2004 г. № 125-ФЗ «Об архивном деле в Российской Федерации»,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 местного самоуправления и организациях», утвержденных приказом Федерального архивного агентства от 31 июля 2023 г. № 77 и в целях совершенствования документационного обеспечения управления, правильной организации работы по формированию, учету и использованию архивных дел, а также обеспечению сохранности документов Архивного фонда Российской Федерации и других архивных документов, руководствуясь статьей 67 Устава муниципального образования Ейский район, п о с т а н о в л я ю: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2296833"/>
            <a:ext cx="792961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1. Провести с 15 ноября 2024 года по 10 марта 2025 года муниципальный смотр-конкурс «Лучший архив поселения» среди архивов администраций городского и сельских поселений Ейского района (далее смотр-конкурс).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2. Утвердить положение о смотре-конкурсе (приложение 1).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3. Образовать комиссию по подведению итогов смотра-конкурса и утвердить ее состав (приложение 2).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4. Отделу информатизации администрации муниципального образования Ейский район разместить настоящее постановление на официальном сайте муниципального образования Ейский район в информационно-телекоммуникационной сети «Интернет».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5. Контроль за выполнением настоящего постановления возложить на заместителя главы муниципального образования Ейский район.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6. Постановление вступает в силу со дня его подписания.                                    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Глава муниципального образования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Ейский район                                                                                                     Р.Ю. Бублик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44510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Глава Трудового сельского поселения Ейского района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СИМОНИХИНА ЕЛЕНА АЛЕКСАНДРОВНА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618" y="5357826"/>
            <a:ext cx="37107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Начальник общего отдела администрации Трудового сельского поселения, ответственный за делопроизводство и архив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МАТВЕЕНКО ОКСАНА АЛЕКСАНДРОВНА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83469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9581F2-4165-424A-8D68-6F1B14E1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5" y="1503579"/>
            <a:ext cx="2679110" cy="3572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E7024-ACFF-46AF-8F6F-7C86FE375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34303"/>
          <a:stretch/>
        </p:blipFill>
        <p:spPr>
          <a:xfrm>
            <a:off x="5436096" y="1554138"/>
            <a:ext cx="2630439" cy="34292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CBFD94-1607-4991-BDD8-EAE59264A7D2}"/>
              </a:ext>
            </a:extLst>
          </p:cNvPr>
          <p:cNvSpPr/>
          <p:nvPr/>
        </p:nvSpPr>
        <p:spPr>
          <a:xfrm>
            <a:off x="1403648" y="94956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</a:rPr>
              <a:t>Трудовое сельское поселение Ейского района</a:t>
            </a: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Arial" pitchFamily="34" charset="0"/>
                <a:ea typeface="Times New Roman" pitchFamily="18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E939E5-972E-4044-82EB-9523ABBA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2" y="269247"/>
            <a:ext cx="872200" cy="107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1" y="622139"/>
            <a:ext cx="7637217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</a:rPr>
              <a:t>Историческая справка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</a:rPr>
              <a:t>На основании решения Совета народных депутатов от 23 октября 1989 г. № 458 «О частичных изменениях в административно- территориальном делении отдельных районов и городов края» образовался Трудовой сельсовет с административным центром в поселке Советский за счет </a:t>
            </a:r>
            <a:r>
              <a:rPr lang="ru-RU" sz="1400" b="1" dirty="0" err="1">
                <a:latin typeface="Arial" pitchFamily="34" charset="0"/>
              </a:rPr>
              <a:t>разукрепления</a:t>
            </a:r>
            <a:r>
              <a:rPr lang="ru-RU" sz="1400" b="1" dirty="0">
                <a:latin typeface="Arial" pitchFamily="34" charset="0"/>
              </a:rPr>
              <a:t> Ейского сельсовета. В состав вновь образованного сельсовета включили поселки Большевик, Дальний, Заря, Советский, исключив их из состава Ейского сельского совета и установив границу Трудового сельского совета.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распоряжения главы администрации Ейского района от 14 января 1992 года № 25-ор Трудовой сельский Совет народных депутатов и его исполнительный комитет упразднен и образованна администрация Трудового сельского Совета. Во исполнение распоряжения главы администрации Ейского района от 29 апреля 1994 года № 60-ар «О переименовании местных администраций района» администрация Трудового сельского Совета переименована в Трудовую сельскую администрацию. Согласно постановлению главы администрации Ейского района от 10 апреля 1997 года № 14 «О реорганизации сельских администраций» Трудовая сельская администрация переименована в Администрацию Трудового сельского округа. В связи с законом Российской Федерации от 06 октября 2003 № 131-ФЗ «Об организации общих принципов местного самоуправления в Российской Федерации», на основании постановления главы муниципального образования Ейский район от 28 октября 2005 года № 868 «О ликвидации администраций сельских округов» администрация Трудового сельского округа ликвидирована. С 1 января 2006 года образована администрация Трудового сельского поселения (правопреемник администрации Трудового сельского округа).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F275E4-5BE4-4695-84AD-6D32E661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933"/>
            <a:ext cx="864096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3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624" y="5491806"/>
            <a:ext cx="853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Общая площадь архивохранилища – 45,5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Архивохранилище сухое, темное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(2-й этаж).Отопление центральное. Температурно-влажностный режим соблюдается.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EE410-9EF6-4272-BD8B-75BDADDE1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" y="1596700"/>
            <a:ext cx="2549387" cy="338788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A6A4A-ED31-4CD3-ACD8-134D60021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2197"/>
            <a:ext cx="2549387" cy="33878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F34BC7-AD32-4878-AD7D-1612C78BC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91" y="1647933"/>
            <a:ext cx="2549387" cy="3387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CF5E42-3401-42C0-AEDC-0BB628C9897A}"/>
              </a:ext>
            </a:extLst>
          </p:cNvPr>
          <p:cNvSpPr/>
          <p:nvPr/>
        </p:nvSpPr>
        <p:spPr>
          <a:xfrm>
            <a:off x="539552" y="162024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Архивный фонд администрации поселения составляет –  500  ед. хр., из них: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документы постоянного срока хранения – 137 ед. хр.; 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 75-летним сроком ведомственного хранения – 242 ед. хр.                  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документы по личному составу – 121 ед. хр.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BC8B0-9B0B-449A-96D3-D38F9884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" y="2944259"/>
            <a:ext cx="3784115" cy="2838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453D10-5D57-4C4F-A121-452ABE706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49" y="2944259"/>
            <a:ext cx="3784115" cy="28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C4DDE-8ED3-400F-85A9-0C4D534D6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" y="1613260"/>
            <a:ext cx="4263037" cy="3197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AD2223-A068-4318-B8B4-5D49642E8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2" y="2924944"/>
            <a:ext cx="4263037" cy="31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38EEE0-30F3-4E06-BE1B-551219E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604"/>
            <a:ext cx="872199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B90F3-6124-4140-8726-D9388266C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9" y="2523470"/>
            <a:ext cx="6940275" cy="40488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 документов в текущем делопроизводстве,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оформление 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979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933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Malgun Gothic Semilight</vt:lpstr>
      <vt:lpstr>Arial</vt:lpstr>
      <vt:lpstr>Calibri</vt:lpstr>
      <vt:lpstr>Constantia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u0007</cp:lastModifiedBy>
  <cp:revision>447</cp:revision>
  <dcterms:modified xsi:type="dcterms:W3CDTF">2025-03-07T13:16:37Z</dcterms:modified>
</cp:coreProperties>
</file>